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23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155cbd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155cbdb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155cbdb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155cbdb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155cbd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155cbd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2067b3e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2067b3e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067b3e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2067b3e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067b3e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2067b3e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067b3e2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067b3e2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067b3e2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067b3e2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067b3e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067b3e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2067b3e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2067b3e2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155cbdb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155cbdb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2067b3e2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2067b3e2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067b3e2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2067b3e2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067b3e2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2067b3e2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2067b3e2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2067b3e2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2067b3e2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2067b3e2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2067b3e2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2067b3e2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2067b3e2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2067b3e2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2067b3e2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2067b3e2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2067b3e2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2067b3e2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2067b3e2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2067b3e2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155cbdb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155cbdb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2067b3e2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2067b3e2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2155cbdb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2155cbdbb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2155cbdbb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2155cbdbb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2155cbdbb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2155cbdbb_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2155cbdbb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2155cbdbb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28c67e6db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28c67e6db_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155cbd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2155cbd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155cbd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155cbd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155cbd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155cbd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155cbd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155cbdb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155cbdb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155cbdb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155cbdb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155cbdb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4115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REPUTATION MANAGEMENT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with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89375" y="2868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Helping Small Businesses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Get More 4 and 5 Star Reviews,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Attract More Customers, And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Grow Their Revenue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9896D1F-BCD2-4B5C-9767-614E83348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910" y="1846745"/>
            <a:ext cx="2537095" cy="1188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98000" y="0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</a:rPr>
              <a:t>       </a:t>
            </a:r>
            <a:r>
              <a:rPr lang="en" sz="3000">
                <a:solidFill>
                  <a:srgbClr val="3EB5C4"/>
                </a:solidFill>
              </a:rPr>
              <a:t>Psssst...Online Word of Mouth Matters!</a:t>
            </a:r>
            <a:endParaRPr sz="3000">
              <a:solidFill>
                <a:srgbClr val="3EB5C4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167450" y="726000"/>
            <a:ext cx="6809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one star difference in your overall online rating can result in up to a 10% decrease or increase in business revenue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average consumer reads 10 reviews before feeling able to trust a business.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275" y="2119225"/>
            <a:ext cx="4706950" cy="29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245600" y="127750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Online Word of Mouth Matters So Much...</a:t>
            </a:r>
            <a:endParaRPr sz="3000">
              <a:solidFill>
                <a:srgbClr val="3EB5C4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50" y="1044125"/>
            <a:ext cx="6102187" cy="3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6249625" y="1404725"/>
            <a:ext cx="25422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48% of consumers only pay attention to reviews from the last 2 weeks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84% believe reviews older than 3 months are irrelevant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245600" y="892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EB5C4"/>
                </a:solidFill>
              </a:rPr>
              <a:t>Which Company Would You Choose? </a:t>
            </a:r>
            <a:endParaRPr sz="3000" b="1">
              <a:solidFill>
                <a:srgbClr val="3EB5C4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700"/>
            <a:ext cx="5087082" cy="38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332" y="876450"/>
            <a:ext cx="3267000" cy="16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101" y="997875"/>
            <a:ext cx="2853780" cy="15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7075" y="3137113"/>
            <a:ext cx="37242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 rot="2274682">
            <a:off x="2221269" y="1208761"/>
            <a:ext cx="828557" cy="4143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 rot="2274682">
            <a:off x="5481957" y="1356811"/>
            <a:ext cx="828557" cy="4143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 rot="2274682">
            <a:off x="4295607" y="3681236"/>
            <a:ext cx="828557" cy="4143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775" y="921275"/>
            <a:ext cx="5533474" cy="4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91075" y="1432600"/>
            <a:ext cx="23043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601525" y="3749850"/>
            <a:ext cx="20454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When a happy customer clicks 4 or 5 stars…. 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227600" y="83075"/>
            <a:ext cx="87963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EB5C4"/>
                </a:solidFill>
              </a:rPr>
              <a:t>Our software automates the review getting process, the reputation </a:t>
            </a:r>
            <a:endParaRPr sz="2000" b="1">
              <a:solidFill>
                <a:srgbClr val="3EB5C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3EB5C4"/>
                </a:solidFill>
              </a:rPr>
              <a:t>monitoring, and the reputation management tasks for you. </a:t>
            </a:r>
            <a:endParaRPr sz="2000" b="1">
              <a:solidFill>
                <a:srgbClr val="3EB5C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425" y="152400"/>
            <a:ext cx="644433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328300" y="535450"/>
            <a:ext cx="17892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They are asked to choose a platform where they would like to share their feedback…</a:t>
            </a:r>
            <a:r>
              <a:rPr lang="en" b="1"/>
              <a:t> 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300" y="37399"/>
            <a:ext cx="9144000" cy="506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650" y="125062"/>
            <a:ext cx="6684699" cy="48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549775" y="3391800"/>
            <a:ext cx="2409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Unhappy customers who click 3 stars or less….. 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125" y="0"/>
            <a:ext cx="63462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73850" y="724925"/>
            <a:ext cx="1917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...are redirected to a private feedback page that is sent directly to you. 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300" y="0"/>
            <a:ext cx="61853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372950" y="2987725"/>
            <a:ext cx="79272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Optional: offer a discount for being a customer….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517725" y="590550"/>
            <a:ext cx="17922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Ask for reviews directly on your website.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</a:rPr>
              <a:t>Ask for reviews with every email you send.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l="-8405" r="14278" b="5873"/>
          <a:stretch/>
        </p:blipFill>
        <p:spPr>
          <a:xfrm>
            <a:off x="2001950" y="332475"/>
            <a:ext cx="6790475" cy="446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123175" y="3080900"/>
            <a:ext cx="1608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72133" y="4770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When Potential Customers and Clients Check You Out Online…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72125" y="33174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Do You Know What They Are Seeing?</a:t>
            </a:r>
            <a:r>
              <a:rPr lang="en">
                <a:solidFill>
                  <a:srgbClr val="20C6D5"/>
                </a:solidFill>
              </a:rPr>
              <a:t> </a:t>
            </a:r>
            <a:endParaRPr>
              <a:solidFill>
                <a:srgbClr val="20C6D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1524850" y="1440200"/>
            <a:ext cx="6190500" cy="1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00" y="799275"/>
            <a:ext cx="8179200" cy="42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1048275" y="20800"/>
            <a:ext cx="7149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We send reminders to your customers if they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forget to give an online review.</a:t>
            </a:r>
            <a:r>
              <a:rPr lang="en" b="1"/>
              <a:t> 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75" y="0"/>
            <a:ext cx="7851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163" y="0"/>
            <a:ext cx="42332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/>
        </p:nvSpPr>
        <p:spPr>
          <a:xfrm>
            <a:off x="779575" y="1264375"/>
            <a:ext cx="22092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The business can upload their own client list or enter clients one by one.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We enter the clients for you. 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350" y="198150"/>
            <a:ext cx="5808425" cy="47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371475" y="879175"/>
            <a:ext cx="21102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Multiple store locations?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Multiple sales reps?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No problem!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363625"/>
            <a:ext cx="9049601" cy="44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850" y="255724"/>
            <a:ext cx="7526300" cy="46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/>
        </p:nvSpPr>
        <p:spPr>
          <a:xfrm>
            <a:off x="111750" y="529050"/>
            <a:ext cx="15171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We can share and respond to customer reviews for you. 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22" name="Google Shape;222;p37"/>
          <p:cNvSpPr/>
          <p:nvPr/>
        </p:nvSpPr>
        <p:spPr>
          <a:xfrm rot="8306949">
            <a:off x="6606768" y="1587770"/>
            <a:ext cx="828604" cy="4142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71" y="43075"/>
            <a:ext cx="69424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63" y="25850"/>
            <a:ext cx="7619475" cy="509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/>
          <p:nvPr/>
        </p:nvSpPr>
        <p:spPr>
          <a:xfrm>
            <a:off x="3620550" y="1548825"/>
            <a:ext cx="42609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Display all of your positive reviews on your website, from multiple social media sites.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450" y="152400"/>
            <a:ext cx="49824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62" y="48700"/>
            <a:ext cx="7723075" cy="47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389375" y="642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EB5C4"/>
                </a:solidFill>
              </a:rPr>
              <a:t>It’s widely documented that online reviews must be an integral part of your marketing strategy.</a:t>
            </a:r>
            <a:endParaRPr b="1">
              <a:solidFill>
                <a:srgbClr val="3EB5C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Consumers love online reviews, and they use them daily to gain insight on everything from Amazon products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to accountants, doctors, restaurants,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car dealerships and more...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00" y="109325"/>
            <a:ext cx="76825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352300" y="9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Other Platforms We Post Reviews To: </a:t>
            </a:r>
            <a:endParaRPr>
              <a:solidFill>
                <a:srgbClr val="3EB5C4"/>
              </a:solidFill>
            </a:endParaRPr>
          </a:p>
        </p:txBody>
      </p:sp>
      <p:pic>
        <p:nvPicPr>
          <p:cNvPr id="254" name="Google Shape;2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00" y="738650"/>
            <a:ext cx="3533450" cy="42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782488"/>
            <a:ext cx="3521921" cy="416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342175" y="5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Other Platforms We Post Reviews To:</a:t>
            </a:r>
            <a:r>
              <a:rPr lang="en"/>
              <a:t> </a:t>
            </a:r>
            <a:endParaRPr/>
          </a:p>
        </p:txBody>
      </p:sp>
      <p:pic>
        <p:nvPicPr>
          <p:cNvPr id="261" name="Google Shape;2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06475"/>
            <a:ext cx="3986175" cy="44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850" y="806876"/>
            <a:ext cx="3986175" cy="43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342175" y="5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Other Platforms We Post Reviews To: </a:t>
            </a:r>
            <a:endParaRPr>
              <a:solidFill>
                <a:srgbClr val="3EB5C4"/>
              </a:solidFill>
            </a:endParaRPr>
          </a:p>
        </p:txBody>
      </p:sp>
      <p:pic>
        <p:nvPicPr>
          <p:cNvPr id="268" name="Google Shape;2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81750"/>
            <a:ext cx="4245591" cy="43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 rotWithShape="1">
          <a:blip r:embed="rId4">
            <a:alphaModFix/>
          </a:blip>
          <a:srcRect t="4452" r="4452"/>
          <a:stretch/>
        </p:blipFill>
        <p:spPr>
          <a:xfrm>
            <a:off x="5213075" y="781750"/>
            <a:ext cx="3524784" cy="42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>
            <a:spLocks noGrp="1"/>
          </p:cNvSpPr>
          <p:nvPr>
            <p:ph type="title"/>
          </p:nvPr>
        </p:nvSpPr>
        <p:spPr>
          <a:xfrm>
            <a:off x="342175" y="5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Other Platforms We Post Reviews To: </a:t>
            </a:r>
            <a:endParaRPr>
              <a:solidFill>
                <a:srgbClr val="3EB5C4"/>
              </a:solidFill>
            </a:endParaRPr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0" y="629350"/>
            <a:ext cx="4559475" cy="43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875" y="676750"/>
            <a:ext cx="4112699" cy="16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311700" y="19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B5C4"/>
                </a:solidFill>
              </a:rPr>
              <a:t>Outcome: Online Credibility, Better Search Ranking, More Customers, More Revenue. </a:t>
            </a:r>
            <a:endParaRPr>
              <a:solidFill>
                <a:srgbClr val="3EB5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body" idx="1"/>
          </p:nvPr>
        </p:nvSpPr>
        <p:spPr>
          <a:xfrm>
            <a:off x="311700" y="1545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</a:rPr>
              <a:t>Next Steps: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Set Up Fee Monthly Recurring Fee </a:t>
            </a:r>
            <a:r>
              <a:rPr lang="en" b="1">
                <a:solidFill>
                  <a:srgbClr val="FF0000"/>
                </a:solidFill>
              </a:rPr>
              <a:t>(Set-up fee currently waived)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Schedule an Onboarding Call for Campaign Set Up</a:t>
            </a:r>
            <a:endParaRPr b="1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Schedule Complementary Marketing Strategy Call </a:t>
            </a:r>
            <a:r>
              <a:rPr lang="en" b="1">
                <a:solidFill>
                  <a:srgbClr val="FF0000"/>
                </a:solidFill>
              </a:rPr>
              <a:t>($500 Value)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72 hours for Campaign Set Up After Onboarding Call </a:t>
            </a:r>
            <a:endParaRPr b="1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Launch </a:t>
            </a:r>
            <a:endParaRPr b="1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rabicParenR"/>
            </a:pPr>
            <a:r>
              <a:rPr lang="en" b="1">
                <a:solidFill>
                  <a:srgbClr val="434343"/>
                </a:solidFill>
              </a:rPr>
              <a:t>GROW YOUR ONLINE VISIBILITY &amp; CREDIBILITY, ATTRACT MORE CUSTOMERS &amp; MAKE MORE SALES!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98000" y="2416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Are You Creating A Positive Impression Online?</a:t>
            </a:r>
            <a:endParaRPr sz="3000">
              <a:solidFill>
                <a:srgbClr val="3EB5C4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0" y="1108450"/>
            <a:ext cx="3507826" cy="341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025" y="1056675"/>
            <a:ext cx="4461576" cy="16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398000" y="2416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Are People Raving About Their Experience?</a:t>
            </a:r>
            <a:r>
              <a:rPr lang="en" sz="3000"/>
              <a:t> </a:t>
            </a:r>
            <a:endParaRPr sz="30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8750"/>
            <a:ext cx="4755726" cy="12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00" y="2992875"/>
            <a:ext cx="4193300" cy="13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694" y="1309850"/>
            <a:ext cx="4471307" cy="26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363425" y="4122425"/>
            <a:ext cx="6186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How old are your positive online reviews?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(Anything over 3 months is now considererd to be outdated!)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ctrTitle"/>
          </p:nvPr>
        </p:nvSpPr>
        <p:spPr>
          <a:xfrm>
            <a:off x="398000" y="892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Does Your Online Brand Inspire Confidence?</a:t>
            </a:r>
            <a:r>
              <a:rPr lang="en" sz="3000"/>
              <a:t> </a:t>
            </a:r>
            <a:endParaRPr sz="30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75" y="967625"/>
            <a:ext cx="3489551" cy="3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101" y="967625"/>
            <a:ext cx="4284848" cy="3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 rot="-803587">
            <a:off x="1177057" y="4050626"/>
            <a:ext cx="1302935" cy="414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sp>
        <p:nvSpPr>
          <p:cNvPr id="91" name="Google Shape;91;p18"/>
          <p:cNvSpPr/>
          <p:nvPr/>
        </p:nvSpPr>
        <p:spPr>
          <a:xfrm rot="-803587">
            <a:off x="5323232" y="3139751"/>
            <a:ext cx="1302935" cy="414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98000" y="11827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Online Word of Mouth Matters...</a:t>
            </a:r>
            <a:endParaRPr sz="3000">
              <a:solidFill>
                <a:srgbClr val="3EB5C4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75" y="911025"/>
            <a:ext cx="6373901" cy="40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743100" y="1029000"/>
            <a:ext cx="2400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2019, 90% of consumers used the internet to find a local business in the last year.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98000" y="2416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Online Word of Mouth Really Matters...</a:t>
            </a:r>
            <a:endParaRPr sz="3000">
              <a:solidFill>
                <a:srgbClr val="3EB5C4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6486850" y="1095425"/>
            <a:ext cx="24318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82% of consumers read online reviews for local businesses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52% of 18-54 year olds ‘always’ read local business reviews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25" y="967625"/>
            <a:ext cx="6092184" cy="38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98000" y="241625"/>
            <a:ext cx="85206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EB5C4"/>
                </a:solidFill>
              </a:rPr>
              <a:t>Online Word of Mouth Matters Tremendously...</a:t>
            </a:r>
            <a:endParaRPr sz="3000">
              <a:solidFill>
                <a:srgbClr val="3EB5C4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6486850" y="1095425"/>
            <a:ext cx="24318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91% of consumers say positive reviews make them more likely to use a business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Only 54% of people would consider using a business with less than a 4 star rating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25" y="967625"/>
            <a:ext cx="6112224" cy="38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(16:9)</PresentationFormat>
  <Paragraphs>77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Simple Light</vt:lpstr>
      <vt:lpstr>REPUTATION MANAGEMENT with   </vt:lpstr>
      <vt:lpstr>When Potential Customers and Clients Check You Out Online… </vt:lpstr>
      <vt:lpstr>PowerPoint Presentation</vt:lpstr>
      <vt:lpstr>Are You Creating A Positive Impression Online?</vt:lpstr>
      <vt:lpstr>Are People Raving About Their Experience? </vt:lpstr>
      <vt:lpstr>Does Your Online Brand Inspire Confidence? </vt:lpstr>
      <vt:lpstr>Online Word of Mouth Matters...</vt:lpstr>
      <vt:lpstr>Online Word of Mouth Really Matters...</vt:lpstr>
      <vt:lpstr>Online Word of Mouth Matters Tremendously...</vt:lpstr>
      <vt:lpstr>       Psssst...Online Word of Mouth Matters!</vt:lpstr>
      <vt:lpstr>Online Word of Mouth Matters So Much...</vt:lpstr>
      <vt:lpstr>Which Company Would You Choose?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Platforms We Post Reviews To: </vt:lpstr>
      <vt:lpstr>Other Platforms We Post Reviews To: </vt:lpstr>
      <vt:lpstr>Other Platforms We Post Reviews To: </vt:lpstr>
      <vt:lpstr>Other Platforms We Post Reviews To: </vt:lpstr>
      <vt:lpstr>Outcome: Online Credibility, Better Search Ranking, More Customers, More Revenue.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REPUTATION MANAGEMENT with   </dc:title>
  <dc:creator>Jon Widenbaum</dc:creator>
  <cp:lastModifiedBy>Jonathan Widenbaum</cp:lastModifiedBy>
  <cp:revision>1</cp:revision>
  <dcterms:modified xsi:type="dcterms:W3CDTF">2020-04-25T08:59:21Z</dcterms:modified>
</cp:coreProperties>
</file>